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1"/>
  </p:sldMasterIdLst>
  <p:notesMasterIdLst>
    <p:notesMasterId r:id="rId40"/>
  </p:notesMasterIdLst>
  <p:sldIdLst>
    <p:sldId id="256" r:id="rId2"/>
    <p:sldId id="257" r:id="rId3"/>
    <p:sldId id="258" r:id="rId4"/>
    <p:sldId id="286" r:id="rId5"/>
    <p:sldId id="287" r:id="rId6"/>
    <p:sldId id="291" r:id="rId7"/>
    <p:sldId id="288" r:id="rId8"/>
    <p:sldId id="289" r:id="rId9"/>
    <p:sldId id="290" r:id="rId10"/>
    <p:sldId id="260" r:id="rId11"/>
    <p:sldId id="259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61" r:id="rId36"/>
    <p:sldId id="292" r:id="rId37"/>
    <p:sldId id="293" r:id="rId38"/>
    <p:sldId id="262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7"/>
    <p:restoredTop sz="91441"/>
  </p:normalViewPr>
  <p:slideViewPr>
    <p:cSldViewPr snapToGrid="0" snapToObjects="1">
      <p:cViewPr varScale="1">
        <p:scale>
          <a:sx n="66" d="100"/>
          <a:sy n="66" d="100"/>
        </p:scale>
        <p:origin x="75" y="4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imes New Roman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imes New Roman Regular" charset="0"/>
              </a:defRPr>
            </a:lvl1pPr>
          </a:lstStyle>
          <a:p>
            <a:fld id="{5DE0A5C3-DF8D-274C-8827-DFA5732E26BB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imes New Roman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imes New Roman Regular" charset="0"/>
              </a:defRPr>
            </a:lvl1pPr>
          </a:lstStyle>
          <a:p>
            <a:fld id="{35A8C6FD-104C-974B-AB08-7699C4E90B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1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imes New Roman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imes New Roman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imes New Roman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imes New Roman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imes New Roman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8C6FD-104C-974B-AB08-7699C4E90BA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874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8C6FD-104C-974B-AB08-7699C4E90BA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4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F7F79-ACD6-3544-AAFE-8B3308989119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82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6F83-46BB-3443-807C-699E6F747525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25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21FDD-9787-9E43-AA14-8355C5846ADC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325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7B08-9AF8-E24A-8DF5-06E4E57F4815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14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8A12-9868-D240-93B7-236434AA4230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08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277B-5313-5A46-93BF-42FAEC03F4B3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02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F9F4-AE1B-7949-ACCD-053C59BD315D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70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973D0-BBAC-FF4C-A659-83645D649E0C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97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772B5-649D-6C4E-8DCD-8BEBA9D09481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3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6DC8F-BFE9-484E-B8D7-85FA63D43F20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92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CC19D16-957C-944A-90EC-660B65C50ED0}" type="datetime1">
              <a:rPr lang="en-US" smtClean="0"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6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F0A86-C5B8-B446-AC77-FFB9D499BD6C}" type="datetime1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48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DF9410-E530-4E71-A2C0-4C24B4896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966" y="1427304"/>
            <a:ext cx="8686800" cy="3241515"/>
          </a:xfrm>
        </p:spPr>
        <p:txBody>
          <a:bodyPr anchor="ctr">
            <a:normAutofit/>
          </a:bodyPr>
          <a:lstStyle/>
          <a:p>
            <a:br>
              <a:rPr lang="en-US" sz="4600">
                <a:latin typeface="Times New Roman" charset="0"/>
                <a:ea typeface="Times New Roman" charset="0"/>
                <a:cs typeface="Times New Roman" charset="0"/>
              </a:rPr>
            </a:br>
            <a:br>
              <a:rPr lang="en-US" sz="460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600">
                <a:latin typeface="Times New Roman" charset="0"/>
                <a:ea typeface="Times New Roman" charset="0"/>
                <a:cs typeface="Times New Roman" charset="0"/>
              </a:rPr>
              <a:t>2021 Medina Park </a:t>
            </a:r>
            <a:br>
              <a:rPr lang="en-US" sz="460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600">
                <a:latin typeface="Times New Roman" charset="0"/>
                <a:ea typeface="Times New Roman" charset="0"/>
                <a:cs typeface="Times New Roman" charset="0"/>
              </a:rPr>
              <a:t>Playground IMPROVEMENTS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966" y="5132139"/>
            <a:ext cx="8686800" cy="63127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MaY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10, 2021</a:t>
            </a:r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742" y="232118"/>
            <a:ext cx="811019" cy="5035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268B1E-8861-4702-9529-5A8FB23A6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2966" y="1094758"/>
            <a:ext cx="86868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6646AE-8FD6-411E-8640-6CCB250D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2966" y="4923706"/>
            <a:ext cx="86868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07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8081B-B511-A744-BDFE-01933BF98F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New Playground Equipment</a:t>
            </a:r>
            <a:endParaRPr lang="en-US" sz="5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C6E2481-08B4-8C47-B623-F7E924CCE4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443E8-35EB-2D48-90B1-D6AB33F6C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631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Diagram&#10;&#10;Description automatically generated">
            <a:extLst>
              <a:ext uri="{FF2B5EF4-FFF2-40B4-BE49-F238E27FC236}">
                <a16:creationId xmlns:a16="http://schemas.microsoft.com/office/drawing/2014/main" id="{32B442C0-7D04-4113-A42A-F7CF73F07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1"/>
          <a:stretch/>
        </p:blipFill>
        <p:spPr>
          <a:xfrm>
            <a:off x="1491788" y="0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EBACD-BC2D-5E48-A553-28A8EE346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spcAft>
                <a:spcPts val="600"/>
              </a:spcAft>
            </a:pPr>
            <a:fld id="{6113E31D-E2AB-40D1-8B51-AFA5AFEF393A}" type="slidenum">
              <a:rPr lang="en-US" smtClean="0">
                <a:latin typeface="+mn-lt"/>
              </a:rPr>
              <a:pPr defTabSz="914400">
                <a:spcAft>
                  <a:spcPts val="600"/>
                </a:spcAft>
              </a:pPr>
              <a:t>11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7717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at a park&#10;&#10;Description automatically generated with low confidence">
            <a:extLst>
              <a:ext uri="{FF2B5EF4-FFF2-40B4-BE49-F238E27FC236}">
                <a16:creationId xmlns:a16="http://schemas.microsoft.com/office/drawing/2014/main" id="{04D89D42-52DA-400D-B9FC-39D8035F9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33" b="15066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ED201-B960-4237-A1A5-0958C2388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fld id="{6113E31D-E2AB-40D1-8B51-AFA5AFEF393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925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outdoor, baseball&#10;&#10;Description automatically generated">
            <a:extLst>
              <a:ext uri="{FF2B5EF4-FFF2-40B4-BE49-F238E27FC236}">
                <a16:creationId xmlns:a16="http://schemas.microsoft.com/office/drawing/2014/main" id="{E0A096E9-E9A7-49FC-9BAD-CF9CA6A72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6C4A7-2452-4CD3-ACF8-B762F0FD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41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ree, outdoor, climbing frame, playground&#10;&#10;Description automatically generated">
            <a:extLst>
              <a:ext uri="{FF2B5EF4-FFF2-40B4-BE49-F238E27FC236}">
                <a16:creationId xmlns:a16="http://schemas.microsoft.com/office/drawing/2014/main" id="{B638EB9D-1DAE-4EBE-99AC-05078F2C1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46" b="193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140CC-0A93-4C93-89A0-2FC083D1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53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ildren playing on a playground&#10;&#10;Description automatically generated with low confidence">
            <a:extLst>
              <a:ext uri="{FF2B5EF4-FFF2-40B4-BE49-F238E27FC236}">
                <a16:creationId xmlns:a16="http://schemas.microsoft.com/office/drawing/2014/main" id="{C33CD1C3-1A1F-4CE8-B2AC-F90F43B15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" b="249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D5BD2-C815-4EB4-B309-559253D6F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42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table, dining table&#10;&#10;Description automatically generated">
            <a:extLst>
              <a:ext uri="{FF2B5EF4-FFF2-40B4-BE49-F238E27FC236}">
                <a16:creationId xmlns:a16="http://schemas.microsoft.com/office/drawing/2014/main" id="{6B14B740-8D1E-48FE-8FE7-75EEA2D5C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B1338-53E4-405D-863B-80AC33E82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39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9AB0321-3B54-4A8E-8290-F67CAAFDB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92BE6-EBBD-4E38-A9AB-8A8B9A0F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22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tree, outdoor, lawn&#10;&#10;Description automatically generated">
            <a:extLst>
              <a:ext uri="{FF2B5EF4-FFF2-40B4-BE49-F238E27FC236}">
                <a16:creationId xmlns:a16="http://schemas.microsoft.com/office/drawing/2014/main" id="{EDC35898-F906-454E-AC98-6C1F6AE14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13" b="118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523A0-B876-4683-B03C-786D9A90F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97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sky, outdoor, lawn&#10;&#10;Description automatically generated">
            <a:extLst>
              <a:ext uri="{FF2B5EF4-FFF2-40B4-BE49-F238E27FC236}">
                <a16:creationId xmlns:a16="http://schemas.microsoft.com/office/drawing/2014/main" id="{14A81B21-F3D3-445C-8E2D-D2A272F42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09" b="155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BC8CD-F563-4032-84DB-A2B9A65E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04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D19F6-62AE-984E-8572-76108CC6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"/>
            <a:ext cx="9603275" cy="1853754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of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Medina Park Playground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6088A-F67E-E943-8C98-F54AE7B1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 older outdated structures and incorporate an Accessible Design that offers a range of play experiences for children of varying 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1AEAB-58C9-2249-A18A-E1E4A725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96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8BF18CA-2C77-490E-B97D-995D3D6E1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20A79-4B2F-4A62-84AF-1E5636C1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77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outdoor, person, outdoor object&#10;&#10;Description automatically generated">
            <a:extLst>
              <a:ext uri="{FF2B5EF4-FFF2-40B4-BE49-F238E27FC236}">
                <a16:creationId xmlns:a16="http://schemas.microsoft.com/office/drawing/2014/main" id="{68C8432F-DA88-43CC-92F3-5D1AE273A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37DFB-6393-45EC-B918-B411D1E6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9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, text&#10;&#10;Description automatically generated">
            <a:extLst>
              <a:ext uri="{FF2B5EF4-FFF2-40B4-BE49-F238E27FC236}">
                <a16:creationId xmlns:a16="http://schemas.microsoft.com/office/drawing/2014/main" id="{E83C1C9D-02A3-4BF4-A435-1E0ABCE7C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31" b="16183"/>
          <a:stretch/>
        </p:blipFill>
        <p:spPr>
          <a:xfrm>
            <a:off x="729" y="11"/>
            <a:ext cx="12191271" cy="68579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FF509-756B-40E6-896E-478460A59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52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person, child, playground&#10;&#10;Description automatically generated">
            <a:extLst>
              <a:ext uri="{FF2B5EF4-FFF2-40B4-BE49-F238E27FC236}">
                <a16:creationId xmlns:a16="http://schemas.microsoft.com/office/drawing/2014/main" id="{832E0292-5EF1-4EE2-9C63-F0CD6ECA0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59" b="11655"/>
          <a:stretch/>
        </p:blipFill>
        <p:spPr>
          <a:xfrm>
            <a:off x="2" y="10"/>
            <a:ext cx="12191271" cy="68579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6483E-BAA0-4A63-AB2C-0BF8136E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06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59167173-C2EA-4BE2-889D-3B2DABFC3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864" r="1" b="1053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BF7EB-EFD8-45AA-BADB-2AC49086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10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grass, person, outdoor, track and field&#10;&#10;Description automatically generated">
            <a:extLst>
              <a:ext uri="{FF2B5EF4-FFF2-40B4-BE49-F238E27FC236}">
                <a16:creationId xmlns:a16="http://schemas.microsoft.com/office/drawing/2014/main" id="{5EEBCFD7-D305-47A2-A21E-31A7871B0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83" b="14215"/>
          <a:stretch/>
        </p:blipFill>
        <p:spPr>
          <a:xfrm>
            <a:off x="211924" y="0"/>
            <a:ext cx="1176815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0E6B6-F674-44FC-9345-5B8ED029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14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0A5715-A6F6-4A1D-BFED-A2AECDBF5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B63AA-F9C6-4D5E-A568-343D13352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86" y="0"/>
            <a:ext cx="914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44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ABD4A-EBC0-4E1D-86E0-74D24E74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C469C-9AB1-473D-B5CD-C9718475F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86" y="0"/>
            <a:ext cx="914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63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114974-BFDD-49EF-81D5-0D8574BF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51F75-577E-4977-8A11-D1EDBF2CB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86" y="0"/>
            <a:ext cx="914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39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E2A7AB-01F3-4AD2-88A5-193EAACD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34452-2AA1-4644-985C-AE0F27FB7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86" y="0"/>
            <a:ext cx="914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4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9FA4-E514-C049-9E88-82F5B39F6C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Playground Equipment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3DC44E-440B-1344-A2B4-EF438F8549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1469B-222B-6546-8C5E-12E2C7D15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04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C56F99-DF25-4500-A5F7-681063A84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1C3C8-DE6B-43DC-8598-F1DA85AF8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86" y="0"/>
            <a:ext cx="914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1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9813B5-BACF-4AEB-BB7D-D254BB94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EC5B5-F154-42A2-A93B-44722B307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32" b="5839"/>
          <a:stretch/>
        </p:blipFill>
        <p:spPr>
          <a:xfrm>
            <a:off x="1525786" y="386206"/>
            <a:ext cx="9537886" cy="63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39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9E364-9F1A-4415-BDAC-FABC720A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13E80-CA13-4B2E-8BE7-664C03C75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86" y="0"/>
            <a:ext cx="914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2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7DD06-BC48-42DE-8153-AD5F8C83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A1FE7-9F2E-4B51-81B5-5B5326231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86" y="0"/>
            <a:ext cx="914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43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205BC4-4E59-4A36-9DE3-58DF9DC0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94248-03B7-44AF-A1B0-7620E23FF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86" y="0"/>
            <a:ext cx="914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25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C33ED-1C1B-2940-934B-57FE7310C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"/>
            <a:ext cx="9603275" cy="1853754"/>
          </a:xfrm>
        </p:spPr>
        <p:txBody>
          <a:bodyPr>
            <a:noAutofit/>
          </a:bodyPr>
          <a:lstStyle/>
          <a:p>
            <a:pPr algn="ctr"/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ADOPTED Project Budget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98521-3C4B-4740-93B8-F5BB1EF5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Capital Funds (REET)	$100,000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King County Parks Grant		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 50,000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Adopted Budget			$150,000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954BC-0F55-F641-BA2A-E8F2E84D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91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88B5D-0A7A-4FDC-B037-C1C0A147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 dirty="0"/>
          </a:p>
        </p:txBody>
      </p:sp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F475C181-81E9-4C51-AFA8-AFEE1ED88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265" y="231197"/>
            <a:ext cx="6549149" cy="5884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601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2461D6-1FD6-6F49-96F3-427311D2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"/>
            <a:ext cx="9603275" cy="1853754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REVISED </a:t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Budget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86577-EC49-6145-9678-F627FD77E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Capital Funds (REET)	</a:t>
            </a:r>
            <a:r>
              <a:rPr lang="en-US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$100,000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$150,000</a:t>
            </a:r>
            <a:endParaRPr lang="en-US" strike="sng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King County Parks Grant				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 50,000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Adopted Budget		</a:t>
            </a:r>
            <a:r>
              <a:rPr lang="en-US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$150,000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$200,000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Equipment 				$150,000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Preparation and Installation			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 50,000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Project Cost					$200,000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DF39CD-E540-DB44-B005-0A0D33A2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22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BF21-D9AC-ED40-B5A5-92D27BDF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21880-DB98-9C46-8462-072D815D9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D363F-8611-F545-9FA5-970441029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95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0AB916-E7F6-4558-8CA7-7AB2BB8D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9324F-DA6D-4A28-82A4-694253C84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76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94861-F982-4F8B-99E8-97A70921C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06DA6C-1C17-43C2-B3D9-F3AFBC633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8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17990-62D0-424D-BA50-F7111750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DC783-5C27-4997-9A25-95ED4DAC4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69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AD2183-E48E-4F14-AB00-8E0D2E4A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B2680-060A-46BF-B5BF-C35D6952B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40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EAB4C1-F94C-4E48-BD64-0D2C6356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EAA13-EF30-46DC-B6DB-829B3DC65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39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C28590-B905-410D-A99A-D2D79C95E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8D6102-C20C-4128-8486-894FDD569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6479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{34B4F454-D276-C14C-AC98-7B640B83BA1B}tf10001119</Template>
  <TotalTime>2198</TotalTime>
  <Words>186</Words>
  <Application>Microsoft Office PowerPoint</Application>
  <PresentationFormat>Widescreen</PresentationFormat>
  <Paragraphs>59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Gill Sans MT</vt:lpstr>
      <vt:lpstr>Times New Roman</vt:lpstr>
      <vt:lpstr>Times New Roman Regular</vt:lpstr>
      <vt:lpstr>Gallery</vt:lpstr>
      <vt:lpstr>  2021 Medina Park  Playground IMPROVEMENTS </vt:lpstr>
      <vt:lpstr>Goal of thE Medina Park Playground IMPROVEMENTS</vt:lpstr>
      <vt:lpstr> Existing Playground Equipment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New Playground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ADOPTED Project Budget </vt:lpstr>
      <vt:lpstr>PowerPoint Presentation</vt:lpstr>
      <vt:lpstr>Proposed REVISED  Project Budget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10 Accomplishments and Milestones of 2019</dc:title>
  <dc:creator>Michael Sauerwein</dc:creator>
  <cp:lastModifiedBy>Ryan Osada</cp:lastModifiedBy>
  <cp:revision>122</cp:revision>
  <cp:lastPrinted>2021-02-23T21:36:01Z</cp:lastPrinted>
  <dcterms:created xsi:type="dcterms:W3CDTF">2019-12-09T16:55:14Z</dcterms:created>
  <dcterms:modified xsi:type="dcterms:W3CDTF">2021-04-27T00:33:36Z</dcterms:modified>
</cp:coreProperties>
</file>