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9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10" y="6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20A0-2046-4E40-9E28-468CE84B49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6ED5-0F65-4275-A8EE-988445E2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6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20A0-2046-4E40-9E28-468CE84B49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6ED5-0F65-4275-A8EE-988445E2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01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20A0-2046-4E40-9E28-468CE84B49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6ED5-0F65-4275-A8EE-988445E2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85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20A0-2046-4E40-9E28-468CE84B49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6ED5-0F65-4275-A8EE-988445E2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0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20A0-2046-4E40-9E28-468CE84B49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6ED5-0F65-4275-A8EE-988445E2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89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20A0-2046-4E40-9E28-468CE84B49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6ED5-0F65-4275-A8EE-988445E2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7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20A0-2046-4E40-9E28-468CE84B49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6ED5-0F65-4275-A8EE-988445E2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46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20A0-2046-4E40-9E28-468CE84B49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6ED5-0F65-4275-A8EE-988445E2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8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20A0-2046-4E40-9E28-468CE84B49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6ED5-0F65-4275-A8EE-988445E2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6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20A0-2046-4E40-9E28-468CE84B49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6ED5-0F65-4275-A8EE-988445E2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3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20A0-2046-4E40-9E28-468CE84B49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6ED5-0F65-4275-A8EE-988445E2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D20A0-2046-4E40-9E28-468CE84B4942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66ED5-0F65-4275-A8EE-988445E2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673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5F9679-9C6C-71BF-786C-940149FBD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1200 Evergreen Pt 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62F9F-3A38-F7DC-780F-309B1C5A8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US"/>
              <a:t>Significantly trim Cherry Tree or removal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ignificantly trim Cherry tree or removal">
            <a:extLst>
              <a:ext uri="{FF2B5EF4-FFF2-40B4-BE49-F238E27FC236}">
                <a16:creationId xmlns:a16="http://schemas.microsoft.com/office/drawing/2014/main" id="{5726FC4F-20F2-474E-A7F7-319FD6281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238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1782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FD9EB-78D6-5C4C-9997-6E16F2087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7608 NE 12</a:t>
            </a:r>
            <a:r>
              <a:rPr lang="en-US" sz="5400" baseline="30000"/>
              <a:t>th</a:t>
            </a:r>
            <a:r>
              <a:rPr lang="en-US" sz="5400"/>
              <a:t> ST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62E079-EF57-9358-18F6-B10DBB182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Remove hedge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elephone pole in front of a house&#10;&#10;Description automatically generated">
            <a:extLst>
              <a:ext uri="{FF2B5EF4-FFF2-40B4-BE49-F238E27FC236}">
                <a16:creationId xmlns:a16="http://schemas.microsoft.com/office/drawing/2014/main" id="{0A2E89B3-C80C-EC30-35D8-0A26B930CD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7" r="-1" b="805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8618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38ED9-63B8-61CB-25A6-53C7F1DBE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7620/7634 NE 12</a:t>
            </a:r>
            <a:r>
              <a:rPr lang="en-US" sz="5400" baseline="30000"/>
              <a:t>th</a:t>
            </a:r>
            <a:r>
              <a:rPr lang="en-US" sz="5400"/>
              <a:t> ST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E296C9-AA24-75F9-1459-5A4AB728F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Remove tree and ground cover vegetation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elephone pole with trees and blue sky&#10;&#10;Description automatically generated">
            <a:extLst>
              <a:ext uri="{FF2B5EF4-FFF2-40B4-BE49-F238E27FC236}">
                <a16:creationId xmlns:a16="http://schemas.microsoft.com/office/drawing/2014/main" id="{D7D5FDF2-2CCD-524D-3039-11D39663A0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r="-1" b="984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8094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43F55-74AC-A287-A9A2-F726926A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16904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7615 NE 12</a:t>
            </a:r>
            <a:r>
              <a:rPr lang="en-US" sz="5400" baseline="30000" dirty="0"/>
              <a:t>th</a:t>
            </a:r>
            <a:r>
              <a:rPr lang="en-US" sz="5400" dirty="0"/>
              <a:t> ST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BA77303-7DCA-2F90-49A7-1C7B63D6D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Across the street from 7620/7634, delete tensioner pole</a:t>
            </a:r>
          </a:p>
        </p:txBody>
      </p:sp>
      <p:sp>
        <p:nvSpPr>
          <p:cNvPr id="3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4A8149-C1A1-5AF4-E13F-A397922F2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r="6094"/>
          <a:stretch/>
        </p:blipFill>
        <p:spPr>
          <a:xfrm>
            <a:off x="4562764" y="10"/>
            <a:ext cx="7052353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2311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064B0-DADD-8E2A-B97A-341346792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7648 NE 12</a:t>
            </a:r>
            <a:r>
              <a:rPr lang="en-US" sz="5400" baseline="30000" dirty="0"/>
              <a:t>th</a:t>
            </a:r>
            <a:r>
              <a:rPr lang="en-US" sz="5400" dirty="0"/>
              <a:t> ST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5D9BC550-8855-A778-9543-C776F2B4C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Remove two trees.  Existing fence is in the ROW.  Notice of violation has been sent.</a:t>
            </a:r>
          </a:p>
        </p:txBody>
      </p:sp>
      <p:pic>
        <p:nvPicPr>
          <p:cNvPr id="5" name="Content Placeholder 4" descr="A telephone pole with a house behind it&#10;&#10;Description automatically generated">
            <a:extLst>
              <a:ext uri="{FF2B5EF4-FFF2-40B4-BE49-F238E27FC236}">
                <a16:creationId xmlns:a16="http://schemas.microsoft.com/office/drawing/2014/main" id="{0360FA5F-BC5D-77BA-B842-17A9A7985B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2" r="-1" b="1331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5929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4A117-15F9-AD54-38A7-8AF7DA79C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7658/7804 NE 12</a:t>
            </a:r>
            <a:r>
              <a:rPr lang="en-US" sz="5400" baseline="30000" dirty="0"/>
              <a:t>th</a:t>
            </a:r>
            <a:r>
              <a:rPr lang="en-US" sz="5400" dirty="0"/>
              <a:t> ST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B7F6B44-7A97-FCC8-BAB2-C422F8A37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Remove portion of hedge and section of white fence in the ROW</a:t>
            </a:r>
          </a:p>
        </p:txBody>
      </p:sp>
      <p:pic>
        <p:nvPicPr>
          <p:cNvPr id="5" name="Content Placeholder 4" descr="A telephone pole with a red circle on it&#10;&#10;Description automatically generated">
            <a:extLst>
              <a:ext uri="{FF2B5EF4-FFF2-40B4-BE49-F238E27FC236}">
                <a16:creationId xmlns:a16="http://schemas.microsoft.com/office/drawing/2014/main" id="{226D3DAD-C54E-939B-5AA5-0D262A074D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7" r="-1" b="1853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0769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185946-5031-7B14-5566-35A631942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7808/7816 NE 12</a:t>
            </a:r>
            <a:r>
              <a:rPr lang="en-US" sz="5400" baseline="30000" dirty="0"/>
              <a:t>th</a:t>
            </a:r>
            <a:r>
              <a:rPr lang="en-US" sz="5400" dirty="0"/>
              <a:t> ST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2358306-C7EA-CD43-5BC4-4F0A58301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Trim tree behind pole and along frontage</a:t>
            </a:r>
          </a:p>
          <a:p>
            <a:r>
              <a:rPr lang="en-US" sz="2200" dirty="0"/>
              <a:t>7816 is being redeveloped, possibly removing frontage trees.</a:t>
            </a:r>
          </a:p>
        </p:txBody>
      </p:sp>
      <p:pic>
        <p:nvPicPr>
          <p:cNvPr id="5" name="Content Placeholder 4" descr="A street with trees and a telephone pole&#10;&#10;Description automatically generated">
            <a:extLst>
              <a:ext uri="{FF2B5EF4-FFF2-40B4-BE49-F238E27FC236}">
                <a16:creationId xmlns:a16="http://schemas.microsoft.com/office/drawing/2014/main" id="{84D81273-076F-D4CD-98A9-AB83E550B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4" r="-1" b="2242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2687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1829E-A7C0-598D-808A-19D93D99B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7826/7830 NE 12</a:t>
            </a:r>
            <a:r>
              <a:rPr lang="en-US" sz="5400" baseline="30000" dirty="0"/>
              <a:t>th</a:t>
            </a:r>
            <a:r>
              <a:rPr lang="en-US" sz="5400" dirty="0"/>
              <a:t> ST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99FED9-C02C-BD0C-6AA8-7ABE79051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Trim maple behind pole and trim along frontage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790AEE-4ED3-0084-C13F-463DC358D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3" b="126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954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</TotalTime>
  <Words>110</Words>
  <Application>Microsoft Office PowerPoint</Application>
  <PresentationFormat>Widescreen</PresentationFormat>
  <Paragraphs>17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1200 Evergreen Pt Rd</vt:lpstr>
      <vt:lpstr>7608 NE 12th ST</vt:lpstr>
      <vt:lpstr>7620/7634 NE 12th ST</vt:lpstr>
      <vt:lpstr>7615 NE 12th ST</vt:lpstr>
      <vt:lpstr>7648 NE 12th ST</vt:lpstr>
      <vt:lpstr>7658/7804 NE 12th ST</vt:lpstr>
      <vt:lpstr>7808/7816 NE 12th ST</vt:lpstr>
      <vt:lpstr>7826/7830 NE 12th 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1200 Evergreen Pt Rd</dc:title>
  <dc:creator>Ryan Osada</dc:creator>
  <cp:lastModifiedBy>Craig Fischer</cp:lastModifiedBy>
  <cp:revision>1</cp:revision>
  <dcterms:created xsi:type="dcterms:W3CDTF">2023-10-04T19:48:42Z</dcterms:created>
  <dcterms:modified xsi:type="dcterms:W3CDTF">2023-10-31T21:44:28Z</dcterms:modified>
</cp:coreProperties>
</file>